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 Bold" charset="1" panose="02020803070505020304"/>
      <p:regular r:id="rId17"/>
    </p:embeddedFont>
    <p:embeddedFont>
      <p:font typeface="Canva Sans Bold" charset="1" panose="020B0803030501040103"/>
      <p:regular r:id="rId18"/>
    </p:embeddedFont>
    <p:embeddedFont>
      <p:font typeface="DM Serif Display" charset="1" panose="00000000000000000000"/>
      <p:regular r:id="rId19"/>
    </p:embeddedFont>
    <p:embeddedFont>
      <p:font typeface="Times New Roman" charset="1" panose="020206030504050203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177613">
            <a:off x="14676931" y="6328534"/>
            <a:ext cx="2375912" cy="7264853"/>
            <a:chOff x="0" y="0"/>
            <a:chExt cx="625755" cy="19133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5755" cy="1913377"/>
            </a:xfrm>
            <a:custGeom>
              <a:avLst/>
              <a:gdLst/>
              <a:ahLst/>
              <a:cxnLst/>
              <a:rect r="r" b="b" t="t" l="l"/>
              <a:pathLst>
                <a:path h="1913377" w="625755">
                  <a:moveTo>
                    <a:pt x="0" y="0"/>
                  </a:moveTo>
                  <a:lnTo>
                    <a:pt x="625755" y="0"/>
                  </a:lnTo>
                  <a:lnTo>
                    <a:pt x="625755" y="1913377"/>
                  </a:lnTo>
                  <a:lnTo>
                    <a:pt x="0" y="1913377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25755" cy="1970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33376" y="-368322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72908">
            <a:off x="17374215" y="132315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0305" y="5585459"/>
            <a:ext cx="4246886" cy="6020070"/>
          </a:xfrm>
          <a:custGeom>
            <a:avLst/>
            <a:gdLst/>
            <a:ahLst/>
            <a:cxnLst/>
            <a:rect r="r" b="b" t="t" l="l"/>
            <a:pathLst>
              <a:path h="6020070" w="4246886">
                <a:moveTo>
                  <a:pt x="0" y="0"/>
                </a:moveTo>
                <a:lnTo>
                  <a:pt x="4246886" y="0"/>
                </a:lnTo>
                <a:lnTo>
                  <a:pt x="4246886" y="6020070"/>
                </a:lnTo>
                <a:lnTo>
                  <a:pt x="0" y="6020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4177613">
            <a:off x="16276236" y="7638108"/>
            <a:ext cx="2937858" cy="3201057"/>
            <a:chOff x="0" y="0"/>
            <a:chExt cx="773757" cy="843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3757" cy="843077"/>
            </a:xfrm>
            <a:custGeom>
              <a:avLst/>
              <a:gdLst/>
              <a:ahLst/>
              <a:cxnLst/>
              <a:rect r="r" b="b" t="t" l="l"/>
              <a:pathLst>
                <a:path h="843077" w="773757">
                  <a:moveTo>
                    <a:pt x="0" y="0"/>
                  </a:moveTo>
                  <a:lnTo>
                    <a:pt x="773757" y="0"/>
                  </a:lnTo>
                  <a:lnTo>
                    <a:pt x="773757" y="843077"/>
                  </a:lnTo>
                  <a:lnTo>
                    <a:pt x="0" y="843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73757" cy="900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-234400"/>
            <a:ext cx="8679100" cy="10755800"/>
          </a:xfrm>
          <a:custGeom>
            <a:avLst/>
            <a:gdLst/>
            <a:ahLst/>
            <a:cxnLst/>
            <a:rect r="r" b="b" t="t" l="l"/>
            <a:pathLst>
              <a:path h="10755800" w="8679100">
                <a:moveTo>
                  <a:pt x="0" y="0"/>
                </a:moveTo>
                <a:lnTo>
                  <a:pt x="8679100" y="0"/>
                </a:lnTo>
                <a:lnTo>
                  <a:pt x="8679100" y="10755800"/>
                </a:lnTo>
                <a:lnTo>
                  <a:pt x="0" y="10755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3000"/>
            </a:blip>
            <a:stretch>
              <a:fillRect l="-4714" t="0" r="-1726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66551" y="2522399"/>
            <a:ext cx="7192749" cy="195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09"/>
              </a:lnSpc>
            </a:pPr>
            <a:r>
              <a:rPr lang="en-US" sz="12087" b="true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EMERGE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7815" y="5086350"/>
            <a:ext cx="7795411" cy="94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arly </a:t>
            </a:r>
            <a:r>
              <a:rPr lang="en-US" sz="27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ental </a:t>
            </a:r>
            <a:r>
              <a:rPr lang="en-US" sz="27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motional </a:t>
            </a:r>
            <a:r>
              <a:rPr lang="en-US" sz="27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isk </a:t>
            </a:r>
            <a:r>
              <a:rPr lang="en-US" sz="27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radient </a:t>
            </a:r>
            <a:r>
              <a:rPr lang="en-US" sz="270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ngine for Students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84954" y="77426"/>
            <a:ext cx="1965722" cy="51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7"/>
              </a:lnSpc>
            </a:pPr>
            <a:r>
              <a:rPr lang="en-US" sz="2969">
                <a:solidFill>
                  <a:srgbClr val="FF914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VelX Trinity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38757">
            <a:off x="-712538" y="6702867"/>
            <a:ext cx="2334859" cy="4497196"/>
            <a:chOff x="0" y="0"/>
            <a:chExt cx="614942" cy="1184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370879">
            <a:off x="15412182" y="7813443"/>
            <a:ext cx="2721981" cy="4879626"/>
            <a:chOff x="0" y="0"/>
            <a:chExt cx="716900" cy="1285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370879">
            <a:off x="13814257" y="8898461"/>
            <a:ext cx="2261516" cy="3239740"/>
            <a:chOff x="0" y="0"/>
            <a:chExt cx="595626" cy="8532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626" cy="853265"/>
            </a:xfrm>
            <a:custGeom>
              <a:avLst/>
              <a:gdLst/>
              <a:ahLst/>
              <a:cxnLst/>
              <a:rect r="r" b="b" t="t" l="l"/>
              <a:pathLst>
                <a:path h="853265" w="595626">
                  <a:moveTo>
                    <a:pt x="0" y="0"/>
                  </a:moveTo>
                  <a:lnTo>
                    <a:pt x="595626" y="0"/>
                  </a:lnTo>
                  <a:lnTo>
                    <a:pt x="595626" y="853265"/>
                  </a:lnTo>
                  <a:lnTo>
                    <a:pt x="0" y="853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95626" cy="910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538757">
            <a:off x="-440163" y="7154973"/>
            <a:ext cx="2965937" cy="4497196"/>
            <a:chOff x="0" y="0"/>
            <a:chExt cx="781152" cy="1184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1152" cy="1184447"/>
            </a:xfrm>
            <a:custGeom>
              <a:avLst/>
              <a:gdLst/>
              <a:ahLst/>
              <a:cxnLst/>
              <a:rect r="r" b="b" t="t" l="l"/>
              <a:pathLst>
                <a:path h="1184447" w="781152">
                  <a:moveTo>
                    <a:pt x="0" y="0"/>
                  </a:moveTo>
                  <a:lnTo>
                    <a:pt x="781152" y="0"/>
                  </a:lnTo>
                  <a:lnTo>
                    <a:pt x="78115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8115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733376" y="-368322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0378" y="1671677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5"/>
                </a:lnTo>
                <a:lnTo>
                  <a:pt x="0" y="73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2908">
            <a:off x="16362915" y="1143615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32246">
            <a:off x="-391311" y="-477880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11481" y="2408322"/>
            <a:ext cx="3945118" cy="4988080"/>
          </a:xfrm>
          <a:custGeom>
            <a:avLst/>
            <a:gdLst/>
            <a:ahLst/>
            <a:cxnLst/>
            <a:rect r="r" b="b" t="t" l="l"/>
            <a:pathLst>
              <a:path h="4988080" w="3945118">
                <a:moveTo>
                  <a:pt x="0" y="0"/>
                </a:moveTo>
                <a:lnTo>
                  <a:pt x="3945118" y="0"/>
                </a:lnTo>
                <a:lnTo>
                  <a:pt x="3945118" y="4988079"/>
                </a:lnTo>
                <a:lnTo>
                  <a:pt x="0" y="4988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677261" y="2525774"/>
            <a:ext cx="9095912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</a:t>
            </a:r>
            <a:r>
              <a:rPr lang="en-US" b="true" sz="7200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77261" y="3998237"/>
            <a:ext cx="8056115" cy="248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</a:t>
            </a:r>
            <a:r>
              <a:rPr lang="en-US" sz="2799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nal intelligence empowers leaders to navigate complexity with empathy and confidence. It helps create a supportive, high-performing environment where people feel heard, respected, and inspired to grow together.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22362">
            <a:off x="-1073845" y="-331538"/>
            <a:ext cx="2339348" cy="4295826"/>
            <a:chOff x="0" y="0"/>
            <a:chExt cx="616125" cy="1131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125" cy="1131411"/>
            </a:xfrm>
            <a:custGeom>
              <a:avLst/>
              <a:gdLst/>
              <a:ahLst/>
              <a:cxnLst/>
              <a:rect r="r" b="b" t="t" l="l"/>
              <a:pathLst>
                <a:path h="1131411" w="616125">
                  <a:moveTo>
                    <a:pt x="0" y="0"/>
                  </a:moveTo>
                  <a:lnTo>
                    <a:pt x="616125" y="0"/>
                  </a:lnTo>
                  <a:lnTo>
                    <a:pt x="616125" y="1131411"/>
                  </a:lnTo>
                  <a:lnTo>
                    <a:pt x="0" y="1131411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16125" cy="118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4177613">
            <a:off x="14425696" y="6528186"/>
            <a:ext cx="2363957" cy="7264853"/>
            <a:chOff x="0" y="0"/>
            <a:chExt cx="622606" cy="19133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606" cy="1913377"/>
            </a:xfrm>
            <a:custGeom>
              <a:avLst/>
              <a:gdLst/>
              <a:ahLst/>
              <a:cxnLst/>
              <a:rect r="r" b="b" t="t" l="l"/>
              <a:pathLst>
                <a:path h="1913377" w="622606">
                  <a:moveTo>
                    <a:pt x="0" y="0"/>
                  </a:moveTo>
                  <a:lnTo>
                    <a:pt x="622606" y="0"/>
                  </a:lnTo>
                  <a:lnTo>
                    <a:pt x="622606" y="1913377"/>
                  </a:lnTo>
                  <a:lnTo>
                    <a:pt x="0" y="1913377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22606" cy="1970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33376" y="-368322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92499" y="9918678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5" y="0"/>
                </a:lnTo>
                <a:lnTo>
                  <a:pt x="736645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72908">
            <a:off x="16362915" y="1143615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32246">
            <a:off x="-249666" y="7754549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6"/>
                </a:lnTo>
                <a:lnTo>
                  <a:pt x="0" y="1692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91468" y="1951137"/>
            <a:ext cx="4246886" cy="6020070"/>
          </a:xfrm>
          <a:custGeom>
            <a:avLst/>
            <a:gdLst/>
            <a:ahLst/>
            <a:cxnLst/>
            <a:rect r="r" b="b" t="t" l="l"/>
            <a:pathLst>
              <a:path h="6020070" w="4246886">
                <a:moveTo>
                  <a:pt x="0" y="0"/>
                </a:moveTo>
                <a:lnTo>
                  <a:pt x="4246885" y="0"/>
                </a:lnTo>
                <a:lnTo>
                  <a:pt x="4246885" y="6020070"/>
                </a:lnTo>
                <a:lnTo>
                  <a:pt x="0" y="6020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3908721"/>
            <a:ext cx="6264713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</a:t>
            </a:r>
            <a:r>
              <a:rPr lang="en-US" b="true" sz="7200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954691"/>
            <a:ext cx="578307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 with heart and clarity.</a:t>
            </a:r>
          </a:p>
        </p:txBody>
      </p:sp>
      <p:grpSp>
        <p:nvGrpSpPr>
          <p:cNvPr name="Group 15" id="15"/>
          <p:cNvGrpSpPr/>
          <p:nvPr/>
        </p:nvGrpSpPr>
        <p:grpSpPr>
          <a:xfrm rot="4177613">
            <a:off x="16276236" y="7638108"/>
            <a:ext cx="2937858" cy="3201057"/>
            <a:chOff x="0" y="0"/>
            <a:chExt cx="773757" cy="8430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3757" cy="843077"/>
            </a:xfrm>
            <a:custGeom>
              <a:avLst/>
              <a:gdLst/>
              <a:ahLst/>
              <a:cxnLst/>
              <a:rect r="r" b="b" t="t" l="l"/>
              <a:pathLst>
                <a:path h="843077" w="773757">
                  <a:moveTo>
                    <a:pt x="0" y="0"/>
                  </a:moveTo>
                  <a:lnTo>
                    <a:pt x="773757" y="0"/>
                  </a:lnTo>
                  <a:lnTo>
                    <a:pt x="773757" y="843077"/>
                  </a:lnTo>
                  <a:lnTo>
                    <a:pt x="0" y="843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73757" cy="900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2022362">
            <a:off x="-421926" y="-682387"/>
            <a:ext cx="3095274" cy="2290915"/>
            <a:chOff x="0" y="0"/>
            <a:chExt cx="815216" cy="6033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5216" cy="603369"/>
            </a:xfrm>
            <a:custGeom>
              <a:avLst/>
              <a:gdLst/>
              <a:ahLst/>
              <a:cxnLst/>
              <a:rect r="r" b="b" t="t" l="l"/>
              <a:pathLst>
                <a:path h="603369" w="815216">
                  <a:moveTo>
                    <a:pt x="0" y="0"/>
                  </a:moveTo>
                  <a:lnTo>
                    <a:pt x="815216" y="0"/>
                  </a:lnTo>
                  <a:lnTo>
                    <a:pt x="815216" y="603369"/>
                  </a:lnTo>
                  <a:lnTo>
                    <a:pt x="0" y="6033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5216" cy="66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144000" y="2716745"/>
            <a:ext cx="511529" cy="687875"/>
          </a:xfrm>
          <a:custGeom>
            <a:avLst/>
            <a:gdLst/>
            <a:ahLst/>
            <a:cxnLst/>
            <a:rect r="r" b="b" t="t" l="l"/>
            <a:pathLst>
              <a:path h="687875" w="511529">
                <a:moveTo>
                  <a:pt x="0" y="0"/>
                </a:moveTo>
                <a:lnTo>
                  <a:pt x="511529" y="0"/>
                </a:lnTo>
                <a:lnTo>
                  <a:pt x="511529" y="687875"/>
                </a:lnTo>
                <a:lnTo>
                  <a:pt x="0" y="687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8458" y="1451187"/>
            <a:ext cx="5491365" cy="5620456"/>
          </a:xfrm>
          <a:custGeom>
            <a:avLst/>
            <a:gdLst/>
            <a:ahLst/>
            <a:cxnLst/>
            <a:rect r="r" b="b" t="t" l="l"/>
            <a:pathLst>
              <a:path h="5620456" w="5491365">
                <a:moveTo>
                  <a:pt x="0" y="0"/>
                </a:moveTo>
                <a:lnTo>
                  <a:pt x="5491365" y="0"/>
                </a:lnTo>
                <a:lnTo>
                  <a:pt x="5491365" y="5620456"/>
                </a:lnTo>
                <a:lnTo>
                  <a:pt x="0" y="562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6683" y="1252582"/>
            <a:ext cx="12324229" cy="8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grpSp>
        <p:nvGrpSpPr>
          <p:cNvPr name="Group 4" id="4"/>
          <p:cNvGrpSpPr/>
          <p:nvPr/>
        </p:nvGrpSpPr>
        <p:grpSpPr>
          <a:xfrm rot="-7429120">
            <a:off x="-1587407" y="-1263777"/>
            <a:ext cx="2721981" cy="4879626"/>
            <a:chOff x="0" y="0"/>
            <a:chExt cx="716900" cy="1285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429120">
            <a:off x="-1270094" y="-58209"/>
            <a:ext cx="3010172" cy="3018791"/>
            <a:chOff x="0" y="0"/>
            <a:chExt cx="792802" cy="7950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802" cy="795072"/>
            </a:xfrm>
            <a:custGeom>
              <a:avLst/>
              <a:gdLst/>
              <a:ahLst/>
              <a:cxnLst/>
              <a:rect r="r" b="b" t="t" l="l"/>
              <a:pathLst>
                <a:path h="795072" w="792802">
                  <a:moveTo>
                    <a:pt x="0" y="0"/>
                  </a:moveTo>
                  <a:lnTo>
                    <a:pt x="792802" y="0"/>
                  </a:lnTo>
                  <a:lnTo>
                    <a:pt x="792802" y="795072"/>
                  </a:lnTo>
                  <a:lnTo>
                    <a:pt x="0" y="79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92802" cy="852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095215">
            <a:off x="17399834" y="3896312"/>
            <a:ext cx="2334859" cy="5326787"/>
            <a:chOff x="0" y="0"/>
            <a:chExt cx="614942" cy="14029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4942" cy="1402940"/>
            </a:xfrm>
            <a:custGeom>
              <a:avLst/>
              <a:gdLst/>
              <a:ahLst/>
              <a:cxnLst/>
              <a:rect r="r" b="b" t="t" l="l"/>
              <a:pathLst>
                <a:path h="1402940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402940"/>
                  </a:lnTo>
                  <a:lnTo>
                    <a:pt x="0" y="1402940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14942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1095215">
            <a:off x="17679708" y="5537289"/>
            <a:ext cx="2334859" cy="4497196"/>
            <a:chOff x="0" y="0"/>
            <a:chExt cx="614942" cy="1184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1028700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89748" y="9550356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272908">
            <a:off x="16137756" y="279651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232246">
            <a:off x="-248061" y="8999713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26683" y="2695384"/>
            <a:ext cx="13259758" cy="606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248" indent="-309624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today face increasing stress, anxiety, and emotional burnout due to academic pressure and social expectations.</a:t>
            </a:r>
          </a:p>
          <a:p>
            <a:pPr algn="l" marL="619248" indent="-309624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students do not openly communicate their mental distress because of stigma, fear, or lack of safe expression spaces.</a:t>
            </a:r>
          </a:p>
          <a:p>
            <a:pPr algn="l" marL="619248" indent="-309624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mental health support systems depend on self-reporting or late-stage intervention, which limits early detection.</a:t>
            </a:r>
          </a:p>
          <a:p>
            <a:pPr algn="l" marL="619248" indent="-309624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Subtle emotional and behavioral changes—early warning signs of distress—often go unnoticed.</a:t>
            </a:r>
          </a:p>
          <a:p>
            <a:pPr algn="l" marL="619248" indent="-309624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delay can lead to serious mental health crises before timely support is provided.</a:t>
            </a:r>
          </a:p>
          <a:p>
            <a:pPr algn="l" marL="619248" indent="-309624" lvl="1">
              <a:lnSpc>
                <a:spcPts val="4015"/>
              </a:lnSpc>
              <a:buFont typeface="Arial"/>
              <a:buChar char="•"/>
            </a:pPr>
            <a:r>
              <a:rPr lang="en-US" sz="2868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strong need for a preventive, ethical, and non-intrusive solution that respects student privacy and avoids clinical diagnosis.</a:t>
            </a:r>
          </a:p>
          <a:p>
            <a:pPr algn="l">
              <a:lnSpc>
                <a:spcPts val="401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5634" y="895350"/>
            <a:ext cx="11792084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6350" y="2332122"/>
            <a:ext cx="14655300" cy="720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3290" indent="-316645" lvl="1">
              <a:lnSpc>
                <a:spcPts val="4106"/>
              </a:lnSpc>
              <a:buFont typeface="Arial"/>
              <a:buChar char="•"/>
            </a:pP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EMERGE is an </a:t>
            </a:r>
            <a:r>
              <a:rPr lang="en-US" b="true" sz="2933" u="sng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AI-powered mental health early-warning system</a:t>
            </a:r>
            <a:r>
              <a:rPr lang="en-US" b="true" sz="2933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to support students through ethical personalization and emotional awareness. </a:t>
            </a:r>
          </a:p>
          <a:p>
            <a:pPr algn="just" marL="633290" indent="-316645" lvl="1">
              <a:lnSpc>
                <a:spcPts val="4106"/>
              </a:lnSpc>
              <a:buFont typeface="Arial"/>
              <a:buChar char="•"/>
            </a:pP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gently collects </a:t>
            </a:r>
            <a:r>
              <a:rPr lang="en-US" b="true" sz="2933" u="sng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reflective inputs</a:t>
            </a: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preference-based responses to understand a student’s current mood, comfort patterns, and personality tendencies.</a:t>
            </a:r>
          </a:p>
          <a:p>
            <a:pPr algn="just" marL="633290" indent="-316645" lvl="1">
              <a:lnSpc>
                <a:spcPts val="4106"/>
              </a:lnSpc>
              <a:buFont typeface="Arial"/>
              <a:buChar char="•"/>
            </a:pP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longitudinal NLP, EMERGE detects emotional drift over time rather than single emotional moments.</a:t>
            </a:r>
          </a:p>
          <a:p>
            <a:pPr algn="just" marL="633290" indent="-316645" lvl="1">
              <a:lnSpc>
                <a:spcPts val="4106"/>
              </a:lnSpc>
              <a:buFont typeface="Arial"/>
              <a:buChar char="•"/>
            </a:pP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these insights, the platform provides positive quotes from </a:t>
            </a:r>
            <a:r>
              <a:rPr lang="en-US" b="true" sz="2933" u="sng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favorite artists</a:t>
            </a: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true" sz="2933" u="sng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mood comparisons</a:t>
            </a: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a </a:t>
            </a:r>
            <a:r>
              <a:rPr lang="en-US" b="true" sz="2933" u="sng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gamified virtual companion</a:t>
            </a: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grows as emotional well-being improves. </a:t>
            </a:r>
          </a:p>
          <a:p>
            <a:pPr algn="just" marL="633290" indent="-316645" lvl="1">
              <a:lnSpc>
                <a:spcPts val="4106"/>
              </a:lnSpc>
              <a:buFont typeface="Arial"/>
              <a:buChar char="•"/>
            </a:pPr>
            <a:r>
              <a:rPr lang="en-US" sz="2933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Micro-interventions, reflection prompts, and support suggestions are delivered in a non-clinical, consent-based manner, encouraging emotional resilience without labeling or diagnosis.</a:t>
            </a:r>
          </a:p>
          <a:p>
            <a:pPr algn="just">
              <a:lnSpc>
                <a:spcPts val="4106"/>
              </a:lnSpc>
            </a:pPr>
          </a:p>
          <a:p>
            <a:pPr algn="just">
              <a:lnSpc>
                <a:spcPts val="4106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-1538757">
            <a:off x="-1167430" y="7009702"/>
            <a:ext cx="2334859" cy="4497196"/>
            <a:chOff x="0" y="0"/>
            <a:chExt cx="614942" cy="11844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3370879">
            <a:off x="15898309" y="7847187"/>
            <a:ext cx="2721981" cy="4879626"/>
            <a:chOff x="0" y="0"/>
            <a:chExt cx="716900" cy="12851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3370879">
            <a:off x="14602618" y="8898461"/>
            <a:ext cx="2261516" cy="3239740"/>
            <a:chOff x="0" y="0"/>
            <a:chExt cx="595626" cy="8532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5626" cy="853265"/>
            </a:xfrm>
            <a:custGeom>
              <a:avLst/>
              <a:gdLst/>
              <a:ahLst/>
              <a:cxnLst/>
              <a:rect r="r" b="b" t="t" l="l"/>
              <a:pathLst>
                <a:path h="853265" w="595626">
                  <a:moveTo>
                    <a:pt x="0" y="0"/>
                  </a:moveTo>
                  <a:lnTo>
                    <a:pt x="595626" y="0"/>
                  </a:lnTo>
                  <a:lnTo>
                    <a:pt x="595626" y="853265"/>
                  </a:lnTo>
                  <a:lnTo>
                    <a:pt x="0" y="853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95626" cy="910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538757">
            <a:off x="-1028077" y="7441815"/>
            <a:ext cx="2965937" cy="4497196"/>
            <a:chOff x="0" y="0"/>
            <a:chExt cx="781152" cy="1184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1152" cy="1184447"/>
            </a:xfrm>
            <a:custGeom>
              <a:avLst/>
              <a:gdLst/>
              <a:ahLst/>
              <a:cxnLst/>
              <a:rect r="r" b="b" t="t" l="l"/>
              <a:pathLst>
                <a:path h="1184447" w="781152">
                  <a:moveTo>
                    <a:pt x="0" y="0"/>
                  </a:moveTo>
                  <a:lnTo>
                    <a:pt x="781152" y="0"/>
                  </a:lnTo>
                  <a:lnTo>
                    <a:pt x="78115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8115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48001" y="-87356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0378" y="1671677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5"/>
                </a:lnTo>
                <a:lnTo>
                  <a:pt x="0" y="73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272908">
            <a:off x="17823426" y="561222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69" y="0"/>
                </a:lnTo>
                <a:lnTo>
                  <a:pt x="781469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232246">
            <a:off x="-391311" y="-477880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5773" y="-921332"/>
            <a:ext cx="11732616" cy="11284301"/>
            <a:chOff x="0" y="0"/>
            <a:chExt cx="3090072" cy="2971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0072" cy="2971997"/>
            </a:xfrm>
            <a:custGeom>
              <a:avLst/>
              <a:gdLst/>
              <a:ahLst/>
              <a:cxnLst/>
              <a:rect r="r" b="b" t="t" l="l"/>
              <a:pathLst>
                <a:path h="2971997" w="3090072">
                  <a:moveTo>
                    <a:pt x="0" y="0"/>
                  </a:moveTo>
                  <a:lnTo>
                    <a:pt x="3090072" y="0"/>
                  </a:lnTo>
                  <a:lnTo>
                    <a:pt x="3090072" y="2971997"/>
                  </a:lnTo>
                  <a:lnTo>
                    <a:pt x="0" y="2971997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90072" cy="3029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45021" y="952500"/>
            <a:ext cx="609699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elf-Awareness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64399" y="8913495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8322" y="1923216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272908">
            <a:off x="6957413" y="9765054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69" y="0"/>
                </a:lnTo>
                <a:lnTo>
                  <a:pt x="781469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32246">
            <a:off x="-391311" y="-477880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3370879">
            <a:off x="16139519" y="-744850"/>
            <a:ext cx="2721981" cy="2095315"/>
            <a:chOff x="0" y="0"/>
            <a:chExt cx="716900" cy="5518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6900" cy="551853"/>
            </a:xfrm>
            <a:custGeom>
              <a:avLst/>
              <a:gdLst/>
              <a:ahLst/>
              <a:cxnLst/>
              <a:rect r="r" b="b" t="t" l="l"/>
              <a:pathLst>
                <a:path h="551853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551853"/>
                  </a:lnTo>
                  <a:lnTo>
                    <a:pt x="0" y="551853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16900" cy="609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370879">
            <a:off x="16311321" y="9575971"/>
            <a:ext cx="1735954" cy="1819649"/>
            <a:chOff x="0" y="0"/>
            <a:chExt cx="457206" cy="479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7206" cy="479249"/>
            </a:xfrm>
            <a:custGeom>
              <a:avLst/>
              <a:gdLst/>
              <a:ahLst/>
              <a:cxnLst/>
              <a:rect r="r" b="b" t="t" l="l"/>
              <a:pathLst>
                <a:path h="479249" w="457206">
                  <a:moveTo>
                    <a:pt x="0" y="0"/>
                  </a:moveTo>
                  <a:lnTo>
                    <a:pt x="457206" y="0"/>
                  </a:lnTo>
                  <a:lnTo>
                    <a:pt x="457206" y="479249"/>
                  </a:lnTo>
                  <a:lnTo>
                    <a:pt x="0" y="479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7206" cy="536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33793" y="7992110"/>
            <a:ext cx="1878478" cy="1345159"/>
            <a:chOff x="0" y="0"/>
            <a:chExt cx="494743" cy="35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4743" cy="354281"/>
            </a:xfrm>
            <a:custGeom>
              <a:avLst/>
              <a:gdLst/>
              <a:ahLst/>
              <a:cxnLst/>
              <a:rect r="r" b="b" t="t" l="l"/>
              <a:pathLst>
                <a:path h="354281" w="494743">
                  <a:moveTo>
                    <a:pt x="0" y="0"/>
                  </a:moveTo>
                  <a:lnTo>
                    <a:pt x="494743" y="0"/>
                  </a:lnTo>
                  <a:lnTo>
                    <a:pt x="494743" y="354281"/>
                  </a:lnTo>
                  <a:lnTo>
                    <a:pt x="0" y="354281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94743" cy="41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3793" y="6233909"/>
            <a:ext cx="1878478" cy="1345159"/>
            <a:chOff x="0" y="0"/>
            <a:chExt cx="494743" cy="3542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4743" cy="354281"/>
            </a:xfrm>
            <a:custGeom>
              <a:avLst/>
              <a:gdLst/>
              <a:ahLst/>
              <a:cxnLst/>
              <a:rect r="r" b="b" t="t" l="l"/>
              <a:pathLst>
                <a:path h="354281" w="494743">
                  <a:moveTo>
                    <a:pt x="0" y="0"/>
                  </a:moveTo>
                  <a:lnTo>
                    <a:pt x="494743" y="0"/>
                  </a:lnTo>
                  <a:lnTo>
                    <a:pt x="494743" y="354281"/>
                  </a:lnTo>
                  <a:lnTo>
                    <a:pt x="0" y="354281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94743" cy="41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33793" y="4475709"/>
            <a:ext cx="1878478" cy="1345159"/>
            <a:chOff x="0" y="0"/>
            <a:chExt cx="494743" cy="3542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4743" cy="354281"/>
            </a:xfrm>
            <a:custGeom>
              <a:avLst/>
              <a:gdLst/>
              <a:ahLst/>
              <a:cxnLst/>
              <a:rect r="r" b="b" t="t" l="l"/>
              <a:pathLst>
                <a:path h="354281" w="494743">
                  <a:moveTo>
                    <a:pt x="0" y="0"/>
                  </a:moveTo>
                  <a:lnTo>
                    <a:pt x="494743" y="0"/>
                  </a:lnTo>
                  <a:lnTo>
                    <a:pt x="494743" y="354281"/>
                  </a:lnTo>
                  <a:lnTo>
                    <a:pt x="0" y="354281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494743" cy="41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33793" y="2717508"/>
            <a:ext cx="1878478" cy="1345159"/>
            <a:chOff x="0" y="0"/>
            <a:chExt cx="494743" cy="3542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4743" cy="354281"/>
            </a:xfrm>
            <a:custGeom>
              <a:avLst/>
              <a:gdLst/>
              <a:ahLst/>
              <a:cxnLst/>
              <a:rect r="r" b="b" t="t" l="l"/>
              <a:pathLst>
                <a:path h="354281" w="494743">
                  <a:moveTo>
                    <a:pt x="0" y="0"/>
                  </a:moveTo>
                  <a:lnTo>
                    <a:pt x="494743" y="0"/>
                  </a:lnTo>
                  <a:lnTo>
                    <a:pt x="494743" y="354281"/>
                  </a:lnTo>
                  <a:lnTo>
                    <a:pt x="0" y="354281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494743" cy="41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33793" y="959308"/>
            <a:ext cx="1878478" cy="1345159"/>
            <a:chOff x="0" y="0"/>
            <a:chExt cx="494743" cy="3542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4743" cy="354281"/>
            </a:xfrm>
            <a:custGeom>
              <a:avLst/>
              <a:gdLst/>
              <a:ahLst/>
              <a:cxnLst/>
              <a:rect r="r" b="b" t="t" l="l"/>
              <a:pathLst>
                <a:path h="354281" w="494743">
                  <a:moveTo>
                    <a:pt x="0" y="0"/>
                  </a:moveTo>
                  <a:lnTo>
                    <a:pt x="494743" y="0"/>
                  </a:lnTo>
                  <a:lnTo>
                    <a:pt x="494743" y="354281"/>
                  </a:lnTo>
                  <a:lnTo>
                    <a:pt x="0" y="354281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494743" cy="41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833679" y="4492000"/>
            <a:ext cx="1278707" cy="1303000"/>
          </a:xfrm>
          <a:custGeom>
            <a:avLst/>
            <a:gdLst/>
            <a:ahLst/>
            <a:cxnLst/>
            <a:rect r="r" b="b" t="t" l="l"/>
            <a:pathLst>
              <a:path h="1303000" w="1278707">
                <a:moveTo>
                  <a:pt x="0" y="0"/>
                </a:moveTo>
                <a:lnTo>
                  <a:pt x="1278707" y="0"/>
                </a:lnTo>
                <a:lnTo>
                  <a:pt x="1278707" y="1303000"/>
                </a:lnTo>
                <a:lnTo>
                  <a:pt x="0" y="1303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915125" y="8117941"/>
            <a:ext cx="1115814" cy="1093498"/>
          </a:xfrm>
          <a:custGeom>
            <a:avLst/>
            <a:gdLst/>
            <a:ahLst/>
            <a:cxnLst/>
            <a:rect r="r" b="b" t="t" l="l"/>
            <a:pathLst>
              <a:path h="1093498" w="1115814">
                <a:moveTo>
                  <a:pt x="0" y="0"/>
                </a:moveTo>
                <a:lnTo>
                  <a:pt x="1115814" y="0"/>
                </a:lnTo>
                <a:lnTo>
                  <a:pt x="1115814" y="1093497"/>
                </a:lnTo>
                <a:lnTo>
                  <a:pt x="0" y="1093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045919" y="6233909"/>
            <a:ext cx="903573" cy="1350449"/>
          </a:xfrm>
          <a:custGeom>
            <a:avLst/>
            <a:gdLst/>
            <a:ahLst/>
            <a:cxnLst/>
            <a:rect r="r" b="b" t="t" l="l"/>
            <a:pathLst>
              <a:path h="1350449" w="903573">
                <a:moveTo>
                  <a:pt x="0" y="0"/>
                </a:moveTo>
                <a:lnTo>
                  <a:pt x="903574" y="0"/>
                </a:lnTo>
                <a:lnTo>
                  <a:pt x="903574" y="1350450"/>
                </a:lnTo>
                <a:lnTo>
                  <a:pt x="0" y="13504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874776" y="2809974"/>
            <a:ext cx="1245861" cy="1252693"/>
          </a:xfrm>
          <a:custGeom>
            <a:avLst/>
            <a:gdLst/>
            <a:ahLst/>
            <a:cxnLst/>
            <a:rect r="r" b="b" t="t" l="l"/>
            <a:pathLst>
              <a:path h="1252693" w="1245861">
                <a:moveTo>
                  <a:pt x="0" y="0"/>
                </a:moveTo>
                <a:lnTo>
                  <a:pt x="1245860" y="0"/>
                </a:lnTo>
                <a:lnTo>
                  <a:pt x="1245860" y="1252693"/>
                </a:lnTo>
                <a:lnTo>
                  <a:pt x="0" y="12526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915125" y="1240790"/>
            <a:ext cx="1389811" cy="1038568"/>
          </a:xfrm>
          <a:custGeom>
            <a:avLst/>
            <a:gdLst/>
            <a:ahLst/>
            <a:cxnLst/>
            <a:rect r="r" b="b" t="t" l="l"/>
            <a:pathLst>
              <a:path h="1038568" w="1389811">
                <a:moveTo>
                  <a:pt x="0" y="0"/>
                </a:moveTo>
                <a:lnTo>
                  <a:pt x="1389812" y="0"/>
                </a:lnTo>
                <a:lnTo>
                  <a:pt x="1389812" y="1038568"/>
                </a:lnTo>
                <a:lnTo>
                  <a:pt x="0" y="10385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02004" y="2810218"/>
            <a:ext cx="5760368" cy="452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</a:t>
            </a:r>
            <a:r>
              <a:rPr lang="en-US" b="true" sz="6399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 Components of Emotional Intelligence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45021" y="2690838"/>
            <a:ext cx="609699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elf-Regulation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45021" y="4432529"/>
            <a:ext cx="609699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</a:t>
            </a: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945021" y="6174969"/>
            <a:ext cx="609699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</a:t>
            </a: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pathy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45021" y="1544778"/>
            <a:ext cx="4479521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</a:t>
            </a: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and understand your own emotions.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45021" y="3286468"/>
            <a:ext cx="5234277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reactions</a:t>
            </a: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stay composed under pressure.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45021" y="5028159"/>
            <a:ext cx="392760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Stay driv</a:t>
            </a: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and committed to goals.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45021" y="6770599"/>
            <a:ext cx="4479521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others’ perspectiv</a:t>
            </a: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and feelings.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45021" y="7915910"/>
            <a:ext cx="609699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</a:t>
            </a:r>
            <a:r>
              <a:rPr lang="en-US" sz="2799" b="true">
                <a:solidFill>
                  <a:srgbClr val="0A12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 Skills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45021" y="8511540"/>
            <a:ext cx="392760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</a:t>
            </a:r>
            <a:r>
              <a:rPr lang="en-US" sz="2100">
                <a:solidFill>
                  <a:srgbClr val="0A12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trust, influence, and cooperation.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429120">
            <a:off x="-1587407" y="-1263777"/>
            <a:ext cx="2721981" cy="4879626"/>
            <a:chOff x="0" y="0"/>
            <a:chExt cx="716900" cy="1285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29120">
            <a:off x="-1270094" y="-58209"/>
            <a:ext cx="3010172" cy="3018791"/>
            <a:chOff x="0" y="0"/>
            <a:chExt cx="792802" cy="7950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02" cy="795072"/>
            </a:xfrm>
            <a:custGeom>
              <a:avLst/>
              <a:gdLst/>
              <a:ahLst/>
              <a:cxnLst/>
              <a:rect r="r" b="b" t="t" l="l"/>
              <a:pathLst>
                <a:path h="795072" w="792802">
                  <a:moveTo>
                    <a:pt x="0" y="0"/>
                  </a:moveTo>
                  <a:lnTo>
                    <a:pt x="792802" y="0"/>
                  </a:lnTo>
                  <a:lnTo>
                    <a:pt x="792802" y="795072"/>
                  </a:lnTo>
                  <a:lnTo>
                    <a:pt x="0" y="79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802" cy="852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95215">
            <a:off x="17399834" y="3896312"/>
            <a:ext cx="2334859" cy="5326787"/>
            <a:chOff x="0" y="0"/>
            <a:chExt cx="614942" cy="140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942" cy="1402940"/>
            </a:xfrm>
            <a:custGeom>
              <a:avLst/>
              <a:gdLst/>
              <a:ahLst/>
              <a:cxnLst/>
              <a:rect r="r" b="b" t="t" l="l"/>
              <a:pathLst>
                <a:path h="1402940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402940"/>
                  </a:lnTo>
                  <a:lnTo>
                    <a:pt x="0" y="1402940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14942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095215">
            <a:off x="17679708" y="5537289"/>
            <a:ext cx="2334859" cy="4497196"/>
            <a:chOff x="0" y="0"/>
            <a:chExt cx="614942" cy="1184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1028700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26683" y="9086419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2908">
            <a:off x="16137756" y="279651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32246">
            <a:off x="-248061" y="8999713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87426" y="2212846"/>
            <a:ext cx="4888148" cy="4997177"/>
          </a:xfrm>
          <a:custGeom>
            <a:avLst/>
            <a:gdLst/>
            <a:ahLst/>
            <a:cxnLst/>
            <a:rect r="r" b="b" t="t" l="l"/>
            <a:pathLst>
              <a:path h="4997177" w="4888148">
                <a:moveTo>
                  <a:pt x="0" y="0"/>
                </a:moveTo>
                <a:lnTo>
                  <a:pt x="4888148" y="0"/>
                </a:lnTo>
                <a:lnTo>
                  <a:pt x="4888148" y="4997178"/>
                </a:lnTo>
                <a:lnTo>
                  <a:pt x="0" y="49971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71198" y="4050347"/>
            <a:ext cx="6594946" cy="204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true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429120">
            <a:off x="-1587407" y="-1263777"/>
            <a:ext cx="2721981" cy="4879626"/>
            <a:chOff x="0" y="0"/>
            <a:chExt cx="716900" cy="1285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29120">
            <a:off x="-1270094" y="-58209"/>
            <a:ext cx="3010172" cy="3018791"/>
            <a:chOff x="0" y="0"/>
            <a:chExt cx="792802" cy="7950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02" cy="795072"/>
            </a:xfrm>
            <a:custGeom>
              <a:avLst/>
              <a:gdLst/>
              <a:ahLst/>
              <a:cxnLst/>
              <a:rect r="r" b="b" t="t" l="l"/>
              <a:pathLst>
                <a:path h="795072" w="792802">
                  <a:moveTo>
                    <a:pt x="0" y="0"/>
                  </a:moveTo>
                  <a:lnTo>
                    <a:pt x="792802" y="0"/>
                  </a:lnTo>
                  <a:lnTo>
                    <a:pt x="792802" y="795072"/>
                  </a:lnTo>
                  <a:lnTo>
                    <a:pt x="0" y="79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802" cy="852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95215">
            <a:off x="17399834" y="3896312"/>
            <a:ext cx="2334859" cy="5326787"/>
            <a:chOff x="0" y="0"/>
            <a:chExt cx="614942" cy="140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942" cy="1402940"/>
            </a:xfrm>
            <a:custGeom>
              <a:avLst/>
              <a:gdLst/>
              <a:ahLst/>
              <a:cxnLst/>
              <a:rect r="r" b="b" t="t" l="l"/>
              <a:pathLst>
                <a:path h="1402940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402940"/>
                  </a:lnTo>
                  <a:lnTo>
                    <a:pt x="0" y="1402940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14942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095215">
            <a:off x="17679708" y="5537289"/>
            <a:ext cx="2334859" cy="4497196"/>
            <a:chOff x="0" y="0"/>
            <a:chExt cx="614942" cy="1184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1028700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26683" y="9086419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2908">
            <a:off x="16137756" y="279651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32246">
            <a:off x="-248061" y="8999713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86611" y="164736"/>
            <a:ext cx="6020478" cy="9192628"/>
          </a:xfrm>
          <a:custGeom>
            <a:avLst/>
            <a:gdLst/>
            <a:ahLst/>
            <a:cxnLst/>
            <a:rect r="r" b="b" t="t" l="l"/>
            <a:pathLst>
              <a:path h="9192628" w="6020478">
                <a:moveTo>
                  <a:pt x="0" y="0"/>
                </a:moveTo>
                <a:lnTo>
                  <a:pt x="6020478" y="0"/>
                </a:lnTo>
                <a:lnTo>
                  <a:pt x="6020478" y="9192628"/>
                </a:lnTo>
                <a:lnTo>
                  <a:pt x="0" y="9192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62" t="0" r="-6378" b="-699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38757">
            <a:off x="-712538" y="6702867"/>
            <a:ext cx="2334859" cy="4497196"/>
            <a:chOff x="0" y="0"/>
            <a:chExt cx="614942" cy="1184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370879">
            <a:off x="15412182" y="7813443"/>
            <a:ext cx="2721981" cy="4879626"/>
            <a:chOff x="0" y="0"/>
            <a:chExt cx="716900" cy="1285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370879">
            <a:off x="13814257" y="8898461"/>
            <a:ext cx="2261516" cy="3239740"/>
            <a:chOff x="0" y="0"/>
            <a:chExt cx="595626" cy="8532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626" cy="853265"/>
            </a:xfrm>
            <a:custGeom>
              <a:avLst/>
              <a:gdLst/>
              <a:ahLst/>
              <a:cxnLst/>
              <a:rect r="r" b="b" t="t" l="l"/>
              <a:pathLst>
                <a:path h="853265" w="595626">
                  <a:moveTo>
                    <a:pt x="0" y="0"/>
                  </a:moveTo>
                  <a:lnTo>
                    <a:pt x="595626" y="0"/>
                  </a:lnTo>
                  <a:lnTo>
                    <a:pt x="595626" y="853265"/>
                  </a:lnTo>
                  <a:lnTo>
                    <a:pt x="0" y="853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95626" cy="910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538757">
            <a:off x="-440163" y="7154973"/>
            <a:ext cx="2965937" cy="4497196"/>
            <a:chOff x="0" y="0"/>
            <a:chExt cx="781152" cy="1184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1152" cy="1184447"/>
            </a:xfrm>
            <a:custGeom>
              <a:avLst/>
              <a:gdLst/>
              <a:ahLst/>
              <a:cxnLst/>
              <a:rect r="r" b="b" t="t" l="l"/>
              <a:pathLst>
                <a:path h="1184447" w="781152">
                  <a:moveTo>
                    <a:pt x="0" y="0"/>
                  </a:moveTo>
                  <a:lnTo>
                    <a:pt x="781152" y="0"/>
                  </a:lnTo>
                  <a:lnTo>
                    <a:pt x="78115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8115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733376" y="-368322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0378" y="1671677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5"/>
                </a:lnTo>
                <a:lnTo>
                  <a:pt x="0" y="73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2908">
            <a:off x="16362915" y="1143615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32246">
            <a:off x="-391311" y="-477880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52894" y="2676951"/>
            <a:ext cx="4468759" cy="4637391"/>
          </a:xfrm>
          <a:custGeom>
            <a:avLst/>
            <a:gdLst/>
            <a:ahLst/>
            <a:cxnLst/>
            <a:rect r="r" b="b" t="t" l="l"/>
            <a:pathLst>
              <a:path h="4637391" w="4468759">
                <a:moveTo>
                  <a:pt x="0" y="0"/>
                </a:moveTo>
                <a:lnTo>
                  <a:pt x="4468758" y="0"/>
                </a:lnTo>
                <a:lnTo>
                  <a:pt x="4468758" y="4637392"/>
                </a:lnTo>
                <a:lnTo>
                  <a:pt x="0" y="4637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270839" y="4208780"/>
            <a:ext cx="6210226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429120">
            <a:off x="-1587407" y="-1263777"/>
            <a:ext cx="2721981" cy="4879626"/>
            <a:chOff x="0" y="0"/>
            <a:chExt cx="716900" cy="1285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29120">
            <a:off x="-1270094" y="-58209"/>
            <a:ext cx="3010172" cy="3018791"/>
            <a:chOff x="0" y="0"/>
            <a:chExt cx="792802" cy="7950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02" cy="795072"/>
            </a:xfrm>
            <a:custGeom>
              <a:avLst/>
              <a:gdLst/>
              <a:ahLst/>
              <a:cxnLst/>
              <a:rect r="r" b="b" t="t" l="l"/>
              <a:pathLst>
                <a:path h="795072" w="792802">
                  <a:moveTo>
                    <a:pt x="0" y="0"/>
                  </a:moveTo>
                  <a:lnTo>
                    <a:pt x="792802" y="0"/>
                  </a:lnTo>
                  <a:lnTo>
                    <a:pt x="792802" y="795072"/>
                  </a:lnTo>
                  <a:lnTo>
                    <a:pt x="0" y="79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802" cy="852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95215">
            <a:off x="17399834" y="3896312"/>
            <a:ext cx="2334859" cy="5326787"/>
            <a:chOff x="0" y="0"/>
            <a:chExt cx="614942" cy="140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942" cy="1402940"/>
            </a:xfrm>
            <a:custGeom>
              <a:avLst/>
              <a:gdLst/>
              <a:ahLst/>
              <a:cxnLst/>
              <a:rect r="r" b="b" t="t" l="l"/>
              <a:pathLst>
                <a:path h="1402940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402940"/>
                  </a:lnTo>
                  <a:lnTo>
                    <a:pt x="0" y="1402940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14942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095215">
            <a:off x="17679708" y="5537289"/>
            <a:ext cx="2334859" cy="4497196"/>
            <a:chOff x="0" y="0"/>
            <a:chExt cx="614942" cy="1184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1028700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26683" y="9086419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2908">
            <a:off x="16137756" y="279651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32246">
            <a:off x="-248061" y="8999713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59588" y="1028700"/>
            <a:ext cx="5302123" cy="7526263"/>
          </a:xfrm>
          <a:custGeom>
            <a:avLst/>
            <a:gdLst/>
            <a:ahLst/>
            <a:cxnLst/>
            <a:rect r="r" b="b" t="t" l="l"/>
            <a:pathLst>
              <a:path h="7526263" w="5302123">
                <a:moveTo>
                  <a:pt x="0" y="0"/>
                </a:moveTo>
                <a:lnTo>
                  <a:pt x="5302124" y="0"/>
                </a:lnTo>
                <a:lnTo>
                  <a:pt x="5302124" y="7526263"/>
                </a:lnTo>
                <a:lnTo>
                  <a:pt x="0" y="752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47" t="-786" r="0" b="-637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429120">
            <a:off x="-1587407" y="-1263777"/>
            <a:ext cx="2721981" cy="4879626"/>
            <a:chOff x="0" y="0"/>
            <a:chExt cx="716900" cy="1285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6900" cy="1285169"/>
            </a:xfrm>
            <a:custGeom>
              <a:avLst/>
              <a:gdLst/>
              <a:ahLst/>
              <a:cxnLst/>
              <a:rect r="r" b="b" t="t" l="l"/>
              <a:pathLst>
                <a:path h="1285169" w="716900">
                  <a:moveTo>
                    <a:pt x="0" y="0"/>
                  </a:moveTo>
                  <a:lnTo>
                    <a:pt x="716900" y="0"/>
                  </a:lnTo>
                  <a:lnTo>
                    <a:pt x="716900" y="1285169"/>
                  </a:lnTo>
                  <a:lnTo>
                    <a:pt x="0" y="1285169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16900" cy="134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29120">
            <a:off x="-1270094" y="-58209"/>
            <a:ext cx="3010172" cy="3018791"/>
            <a:chOff x="0" y="0"/>
            <a:chExt cx="792802" cy="7950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02" cy="795072"/>
            </a:xfrm>
            <a:custGeom>
              <a:avLst/>
              <a:gdLst/>
              <a:ahLst/>
              <a:cxnLst/>
              <a:rect r="r" b="b" t="t" l="l"/>
              <a:pathLst>
                <a:path h="795072" w="792802">
                  <a:moveTo>
                    <a:pt x="0" y="0"/>
                  </a:moveTo>
                  <a:lnTo>
                    <a:pt x="792802" y="0"/>
                  </a:lnTo>
                  <a:lnTo>
                    <a:pt x="792802" y="795072"/>
                  </a:lnTo>
                  <a:lnTo>
                    <a:pt x="0" y="79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802" cy="852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95215">
            <a:off x="17399834" y="3896312"/>
            <a:ext cx="2334859" cy="5326787"/>
            <a:chOff x="0" y="0"/>
            <a:chExt cx="614942" cy="140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942" cy="1402940"/>
            </a:xfrm>
            <a:custGeom>
              <a:avLst/>
              <a:gdLst/>
              <a:ahLst/>
              <a:cxnLst/>
              <a:rect r="r" b="b" t="t" l="l"/>
              <a:pathLst>
                <a:path h="1402940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402940"/>
                  </a:lnTo>
                  <a:lnTo>
                    <a:pt x="0" y="1402940"/>
                  </a:lnTo>
                  <a:close/>
                </a:path>
              </a:pathLst>
            </a:custGeom>
            <a:gradFill rotWithShape="true">
              <a:gsLst>
                <a:gs pos="0">
                  <a:srgbClr val="6B77B2">
                    <a:alpha val="100000"/>
                  </a:srgbClr>
                </a:gs>
                <a:gs pos="100000">
                  <a:srgbClr val="9DA9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14942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095215">
            <a:off x="17679708" y="5537289"/>
            <a:ext cx="2334859" cy="4497196"/>
            <a:chOff x="0" y="0"/>
            <a:chExt cx="614942" cy="1184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942" cy="1184447"/>
            </a:xfrm>
            <a:custGeom>
              <a:avLst/>
              <a:gdLst/>
              <a:ahLst/>
              <a:cxnLst/>
              <a:rect r="r" b="b" t="t" l="l"/>
              <a:pathLst>
                <a:path h="1184447" w="614942">
                  <a:moveTo>
                    <a:pt x="0" y="0"/>
                  </a:moveTo>
                  <a:lnTo>
                    <a:pt x="614942" y="0"/>
                  </a:lnTo>
                  <a:lnTo>
                    <a:pt x="614942" y="1184447"/>
                  </a:lnTo>
                  <a:lnTo>
                    <a:pt x="0" y="11844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A744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14942" cy="124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9300" y="1028700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26683" y="9086419"/>
            <a:ext cx="736644" cy="736644"/>
          </a:xfrm>
          <a:custGeom>
            <a:avLst/>
            <a:gdLst/>
            <a:ahLst/>
            <a:cxnLst/>
            <a:rect r="r" b="b" t="t" l="l"/>
            <a:pathLst>
              <a:path h="736644" w="736644">
                <a:moveTo>
                  <a:pt x="0" y="0"/>
                </a:moveTo>
                <a:lnTo>
                  <a:pt x="736644" y="0"/>
                </a:lnTo>
                <a:lnTo>
                  <a:pt x="736644" y="736644"/>
                </a:lnTo>
                <a:lnTo>
                  <a:pt x="0" y="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2908">
            <a:off x="16137756" y="279651"/>
            <a:ext cx="781470" cy="781470"/>
          </a:xfrm>
          <a:custGeom>
            <a:avLst/>
            <a:gdLst/>
            <a:ahLst/>
            <a:cxnLst/>
            <a:rect r="r" b="b" t="t" l="l"/>
            <a:pathLst>
              <a:path h="781470" w="781470">
                <a:moveTo>
                  <a:pt x="0" y="0"/>
                </a:moveTo>
                <a:lnTo>
                  <a:pt x="781470" y="0"/>
                </a:lnTo>
                <a:lnTo>
                  <a:pt x="781470" y="781470"/>
                </a:lnTo>
                <a:lnTo>
                  <a:pt x="0" y="78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32246">
            <a:off x="-248061" y="8999713"/>
            <a:ext cx="1692405" cy="1692405"/>
          </a:xfrm>
          <a:custGeom>
            <a:avLst/>
            <a:gdLst/>
            <a:ahLst/>
            <a:cxnLst/>
            <a:rect r="r" b="b" t="t" l="l"/>
            <a:pathLst>
              <a:path h="1692405" w="1692405">
                <a:moveTo>
                  <a:pt x="0" y="0"/>
                </a:moveTo>
                <a:lnTo>
                  <a:pt x="1692405" y="0"/>
                </a:lnTo>
                <a:lnTo>
                  <a:pt x="1692405" y="1692405"/>
                </a:lnTo>
                <a:lnTo>
                  <a:pt x="0" y="169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0485" y="4041779"/>
            <a:ext cx="7515321" cy="4368280"/>
          </a:xfrm>
          <a:custGeom>
            <a:avLst/>
            <a:gdLst/>
            <a:ahLst/>
            <a:cxnLst/>
            <a:rect r="r" b="b" t="t" l="l"/>
            <a:pathLst>
              <a:path h="4368280" w="7515321">
                <a:moveTo>
                  <a:pt x="0" y="0"/>
                </a:moveTo>
                <a:lnTo>
                  <a:pt x="7515322" y="0"/>
                </a:lnTo>
                <a:lnTo>
                  <a:pt x="7515322" y="4368280"/>
                </a:lnTo>
                <a:lnTo>
                  <a:pt x="0" y="4368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76291" y="4041779"/>
            <a:ext cx="7383009" cy="4368280"/>
          </a:xfrm>
          <a:custGeom>
            <a:avLst/>
            <a:gdLst/>
            <a:ahLst/>
            <a:cxnLst/>
            <a:rect r="r" b="b" t="t" l="l"/>
            <a:pathLst>
              <a:path h="4368280" w="7383009">
                <a:moveTo>
                  <a:pt x="0" y="0"/>
                </a:moveTo>
                <a:lnTo>
                  <a:pt x="7383009" y="0"/>
                </a:lnTo>
                <a:lnTo>
                  <a:pt x="7383009" y="4368280"/>
                </a:lnTo>
                <a:lnTo>
                  <a:pt x="0" y="4368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139238" y="4927282"/>
            <a:ext cx="95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695005" y="1414506"/>
            <a:ext cx="4116874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GitHub Repo Link: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92747" y="2246029"/>
            <a:ext cx="664026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https://github.com/shaminisp25-pixel/EMERGE.git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DAG-SqUmCAk</dc:identifier>
  <dcterms:modified xsi:type="dcterms:W3CDTF">2011-08-01T06:04:30Z</dcterms:modified>
  <cp:revision>1</cp:revision>
  <dc:title>Blue and Orange Modern Emotional Intelligence Leadership Presentation</dc:title>
</cp:coreProperties>
</file>